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58" r:id="rId4"/>
    <p:sldId id="259" r:id="rId5"/>
    <p:sldId id="267" r:id="rId6"/>
    <p:sldId id="268" r:id="rId7"/>
    <p:sldId id="260" r:id="rId8"/>
    <p:sldId id="262" r:id="rId9"/>
    <p:sldId id="269" r:id="rId10"/>
    <p:sldId id="263" r:id="rId11"/>
    <p:sldId id="272" r:id="rId12"/>
    <p:sldId id="270" r:id="rId13"/>
    <p:sldId id="271" r:id="rId14"/>
    <p:sldId id="273" r:id="rId15"/>
    <p:sldId id="26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BA4"/>
    <a:srgbClr val="294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-42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2CBC6-24C5-45B9-8B57-85386A6CB8B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17A7-4F5A-4239-81BE-ED123AD9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20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2CBC6-24C5-45B9-8B57-85386A6CB8B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17A7-4F5A-4239-81BE-ED123AD9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78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2CBC6-24C5-45B9-8B57-85386A6CB8B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17A7-4F5A-4239-81BE-ED123AD9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170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2CBC6-24C5-45B9-8B57-85386A6CB8B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17A7-4F5A-4239-81BE-ED123AD9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09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2CBC6-24C5-45B9-8B57-85386A6CB8B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17A7-4F5A-4239-81BE-ED123AD9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61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2CBC6-24C5-45B9-8B57-85386A6CB8B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17A7-4F5A-4239-81BE-ED123AD9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44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2CBC6-24C5-45B9-8B57-85386A6CB8B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17A7-4F5A-4239-81BE-ED123AD9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34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2CBC6-24C5-45B9-8B57-85386A6CB8B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17A7-4F5A-4239-81BE-ED123AD9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20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2CBC6-24C5-45B9-8B57-85386A6CB8B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17A7-4F5A-4239-81BE-ED123AD9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895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2CBC6-24C5-45B9-8B57-85386A6CB8B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17A7-4F5A-4239-81BE-ED123AD9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099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2CBC6-24C5-45B9-8B57-85386A6CB8B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17A7-4F5A-4239-81BE-ED123AD9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405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2CBC6-24C5-45B9-8B57-85386A6CB8B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417A7-4F5A-4239-81BE-ED123AD9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929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4;&#1086;&#1073;&#1082;&#1074;&#1072;&#1085;&#1090;.&#1101;&#1076;&#1086;.&#1086;&#1073;&#1088;&#1072;&#1079;&#1086;&#1074;&#1072;&#1085;&#1080;&#1077;33.&#1088;&#1092;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вадрокоптеры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970" y="4448829"/>
            <a:ext cx="3060030" cy="227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184" y="390683"/>
            <a:ext cx="2232931" cy="168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1017767" y="962108"/>
            <a:ext cx="10153815" cy="4731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ДИСТАНЦИОННЫЕ КУРСЫ В МОБИЛЬНОМ            </a:t>
            </a:r>
          </a:p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          ТЕХНОПАРКЕ «КВАНТОРИУМ»</a:t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RUSS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9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73725" y="1178620"/>
            <a:ext cx="10695025" cy="1045890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3.Проектный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курс по инженерной графике в программе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Autodesk Inventor Professional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RUSS" panose="020B7200000000000000" pitchFamily="34" charset="0"/>
              <a:ea typeface="Yu Gothic UI Semibold" panose="020B0700000000000000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7969" y="2431544"/>
            <a:ext cx="54260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Курс предназначен для знакомства учеников </a:t>
            </a:r>
            <a:r>
              <a:rPr lang="ru-RU" i="1" dirty="0" smtClean="0"/>
              <a:t>6 </a:t>
            </a:r>
            <a:r>
              <a:rPr lang="ru-RU" i="1" dirty="0"/>
              <a:t>- 11 классов с основами 3</a:t>
            </a:r>
            <a:r>
              <a:rPr lang="en-US" i="1" dirty="0"/>
              <a:t>D</a:t>
            </a:r>
            <a:r>
              <a:rPr lang="ru-RU" i="1" dirty="0"/>
              <a:t> - моделирования и черчения в программе </a:t>
            </a:r>
            <a:r>
              <a:rPr lang="en-US" i="1" dirty="0"/>
              <a:t>Autodesk Inventor Professional</a:t>
            </a:r>
            <a:r>
              <a:rPr lang="ru-RU" i="1" dirty="0" smtClean="0"/>
              <a:t>.Позволит научиться </a:t>
            </a:r>
            <a:r>
              <a:rPr lang="ru-RU" i="1" dirty="0"/>
              <a:t>создавать 3</a:t>
            </a:r>
            <a:r>
              <a:rPr lang="en-US" i="1" dirty="0"/>
              <a:t>D</a:t>
            </a:r>
            <a:r>
              <a:rPr lang="ru-RU" i="1" dirty="0"/>
              <a:t> - объекты, сборки, чертежи и производить реверсивный </a:t>
            </a:r>
            <a:r>
              <a:rPr lang="ru-RU" i="1" dirty="0" smtClean="0"/>
              <a:t>инжиниринг.</a:t>
            </a:r>
          </a:p>
          <a:p>
            <a:r>
              <a:rPr lang="ru-RU" i="1" dirty="0" smtClean="0"/>
              <a:t>Итогом курса является создание комплексной модели собственного устройства.</a:t>
            </a:r>
            <a:endParaRPr lang="ru-RU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921" y="2529549"/>
            <a:ext cx="5817079" cy="338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04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70" y="1304143"/>
            <a:ext cx="3875716" cy="222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942" y="1304143"/>
            <a:ext cx="3748636" cy="222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61" y="3667229"/>
            <a:ext cx="4304582" cy="247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452" y="1304143"/>
            <a:ext cx="3608328" cy="222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327025" y="4131160"/>
            <a:ext cx="8912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                        Пример итогового 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5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98012" y="1055766"/>
            <a:ext cx="10695025" cy="1045890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4.Учим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Python с Minecraft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10242" y="199159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/>
              <a:t>Курс предназначен для знакомства обучающихся </a:t>
            </a:r>
            <a:r>
              <a:rPr lang="ru-RU" i="1" dirty="0" smtClean="0"/>
              <a:t>6-11 </a:t>
            </a:r>
            <a:r>
              <a:rPr lang="ru-RU" i="1" dirty="0"/>
              <a:t>классов с основами программирования на языке Python. Обучающиеся знакомятся с синтаксисом и возможностями Python и смогут наглядно увидеть результаты выполнения своих программ в игре Minecraft</a:t>
            </a:r>
            <a:r>
              <a:rPr lang="ru-RU" i="1" dirty="0" smtClean="0"/>
              <a:t>.</a:t>
            </a:r>
            <a:r>
              <a:rPr lang="en-US" i="1" dirty="0" smtClean="0"/>
              <a:t> </a:t>
            </a:r>
            <a:r>
              <a:rPr lang="ru-RU" i="1" dirty="0" smtClean="0"/>
              <a:t>Итогом курса является реализация своего собственного </a:t>
            </a:r>
            <a:r>
              <a:rPr lang="ru-RU" i="1" dirty="0"/>
              <a:t>замысла по составленному плану с использованием полученных </a:t>
            </a:r>
            <a:r>
              <a:rPr lang="ru-RU" i="1" dirty="0" smtClean="0"/>
              <a:t>знаний.</a:t>
            </a:r>
            <a:r>
              <a:rPr lang="en-US" i="1" dirty="0" smtClean="0"/>
              <a:t> ( </a:t>
            </a:r>
            <a:r>
              <a:rPr lang="ru-RU" i="1" dirty="0" smtClean="0"/>
              <a:t>мини-приложения, игры, чат-боты) </a:t>
            </a:r>
            <a:endParaRPr lang="ru-RU" i="1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557" y="3207124"/>
            <a:ext cx="3349925" cy="245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337" y="982124"/>
            <a:ext cx="3269807" cy="201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72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9690" y="968185"/>
            <a:ext cx="10695025" cy="1045890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5. «Скетчинг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маркерами. Создай свой концепт проект»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9690" y="189438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/>
              <a:t>Курс предназначен для знакомства обучающихся </a:t>
            </a:r>
            <a:r>
              <a:rPr lang="ru-RU" i="1" dirty="0" smtClean="0"/>
              <a:t>5-11 </a:t>
            </a:r>
            <a:r>
              <a:rPr lang="ru-RU" i="1" dirty="0"/>
              <a:t>классов с искусством </a:t>
            </a:r>
            <a:r>
              <a:rPr lang="ru-RU" i="1" dirty="0" smtClean="0"/>
              <a:t>скетчинга(искусство быстрого рисунка). В </a:t>
            </a:r>
            <a:r>
              <a:rPr lang="ru-RU" i="1" dirty="0"/>
              <a:t>ходе курса ученики научатся анализу сложных форм и изображению их в различных ракурсах, передаче объема за счет простых и быстрых технических уловок, познакомимся с техникой лайнскетчинг, </a:t>
            </a:r>
            <a:r>
              <a:rPr lang="ru-RU" i="1" dirty="0" smtClean="0"/>
              <a:t>научатся </a:t>
            </a:r>
            <a:r>
              <a:rPr lang="ru-RU" i="1" dirty="0"/>
              <a:t>передавать материалы</a:t>
            </a:r>
            <a:r>
              <a:rPr lang="ru-RU" i="1" dirty="0" smtClean="0"/>
              <a:t>. В итоге учащимся предложено </a:t>
            </a:r>
            <a:r>
              <a:rPr lang="ru-RU" i="1" dirty="0"/>
              <a:t>создать свою композицию с заложенной идеей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834" y="4342435"/>
            <a:ext cx="2740031" cy="18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50" y="1894383"/>
            <a:ext cx="2146608" cy="387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722" y="968185"/>
            <a:ext cx="2800257" cy="129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672" y="2377476"/>
            <a:ext cx="1858355" cy="182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59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94495" y="1081645"/>
            <a:ext cx="10695025" cy="1045890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6.Курс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«Геоинформационные системы в нашей жизни»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1616" y="2007896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/>
              <a:t>Курс предназначен для учащихся с </a:t>
            </a:r>
            <a:r>
              <a:rPr lang="ru-RU" i="1" dirty="0" smtClean="0"/>
              <a:t>5- </a:t>
            </a:r>
            <a:r>
              <a:rPr lang="ru-RU" i="1" dirty="0"/>
              <a:t>11 классов. Целью курса является формирования у учащихся уникальных компетенций по работе с пространственными данными и геоинформационными технологиями и их применением в работе над проектами</a:t>
            </a:r>
            <a:r>
              <a:rPr lang="ru-RU" i="1" dirty="0" smtClean="0"/>
              <a:t>. Курс научит </a:t>
            </a:r>
            <a:r>
              <a:rPr lang="ru-RU" dirty="0"/>
              <a:t>создавать 3D модели объектов </a:t>
            </a:r>
            <a:r>
              <a:rPr lang="ru-RU" dirty="0" smtClean="0"/>
              <a:t>местности,</a:t>
            </a:r>
            <a:r>
              <a:rPr lang="ru-RU" dirty="0"/>
              <a:t> высококачественные сферические панорамы и виртуальные </a:t>
            </a:r>
            <a:r>
              <a:rPr lang="ru-RU" dirty="0" smtClean="0"/>
              <a:t>туры, </a:t>
            </a:r>
            <a:r>
              <a:rPr lang="ru-RU" dirty="0"/>
              <a:t>создавать тематические </a:t>
            </a:r>
            <a:r>
              <a:rPr lang="ru-RU" dirty="0" smtClean="0"/>
              <a:t>карты и даст </a:t>
            </a:r>
            <a:r>
              <a:rPr lang="ru-RU" dirty="0"/>
              <a:t>первоначальные знания в сфере </a:t>
            </a:r>
            <a:r>
              <a:rPr lang="ru-RU" dirty="0" smtClean="0"/>
              <a:t>космической и аэро</a:t>
            </a:r>
            <a:r>
              <a:rPr lang="ru-RU" dirty="0"/>
              <a:t> </a:t>
            </a:r>
            <a:r>
              <a:rPr lang="ru-RU" dirty="0" smtClean="0"/>
              <a:t>съемки.</a:t>
            </a:r>
            <a:endParaRPr lang="ru-RU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838" y="2007896"/>
            <a:ext cx="4279135" cy="413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78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79874" y="2060539"/>
            <a:ext cx="760144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3F5378"/>
                </a:solidFill>
                <a:latin typeface="BankGothic RUSS" panose="020B7200000000000000" pitchFamily="34" charset="0"/>
              </a:rPr>
              <a:t>Максимов Илья</a:t>
            </a:r>
            <a:r>
              <a:rPr lang="en-US" sz="4000" dirty="0" smtClean="0">
                <a:solidFill>
                  <a:srgbClr val="3F5378"/>
                </a:solidFill>
                <a:latin typeface="BankGothic RUSS" panose="020B7200000000000000" pitchFamily="34" charset="0"/>
              </a:rPr>
              <a:t> </a:t>
            </a:r>
            <a:r>
              <a:rPr lang="ru-RU" sz="4000" dirty="0" smtClean="0">
                <a:solidFill>
                  <a:srgbClr val="3F5378"/>
                </a:solidFill>
                <a:latin typeface="BankGothic RUSS" panose="020B7200000000000000" pitchFamily="34" charset="0"/>
              </a:rPr>
              <a:t>Олегович</a:t>
            </a:r>
            <a:endParaRPr lang="ru-RU" sz="4000" b="0" i="0" u="none" strike="noStrike" baseline="0" dirty="0" smtClean="0">
              <a:solidFill>
                <a:srgbClr val="3F5378"/>
              </a:solidFill>
              <a:latin typeface="BankGothic RUSS" panose="020B7200000000000000" pitchFamily="34" charset="0"/>
            </a:endParaRP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BankGothic RUSS" panose="020B7200000000000000" pitchFamily="34" charset="0"/>
              </a:rPr>
              <a:t>Руководитель Мобильного </a:t>
            </a: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BankGothic RUSS" panose="020B7200000000000000" pitchFamily="34" charset="0"/>
              </a:rPr>
              <a:t>технопарка «Кванториум»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BankGothic RUSS" panose="020B7200000000000000" pitchFamily="34" charset="0"/>
              </a:rPr>
              <a:t>e-mail</a:t>
            </a:r>
            <a:r>
              <a:rPr lang="ru-RU" sz="2400" dirty="0" smtClean="0">
                <a:solidFill>
                  <a:srgbClr val="000000"/>
                </a:solidFill>
                <a:latin typeface="BankGothic RUSS" panose="020B7200000000000000" pitchFamily="34" charset="0"/>
              </a:rPr>
              <a:t>: </a:t>
            </a:r>
            <a:r>
              <a:rPr lang="en-US" sz="2400" dirty="0" smtClean="0">
                <a:solidFill>
                  <a:srgbClr val="000000"/>
                </a:solidFill>
                <a:latin typeface="BankGothic RUSS" panose="020B7200000000000000" pitchFamily="34" charset="0"/>
              </a:rPr>
              <a:t>maksimov@kvantorium33.ru</a:t>
            </a:r>
          </a:p>
          <a:p>
            <a:endParaRPr lang="ru-RU" sz="2000" dirty="0">
              <a:latin typeface="BankGothic RUSS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3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9145" y="1510950"/>
            <a:ext cx="7401065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Платформа: </a:t>
            </a:r>
            <a:r>
              <a:rPr lang="en-US" sz="2400" dirty="0" smtClean="0">
                <a:hlinkClick r:id="rId3"/>
              </a:rPr>
              <a:t>https</a:t>
            </a:r>
            <a:r>
              <a:rPr lang="en-US" sz="2400" dirty="0">
                <a:hlinkClick r:id="rId3"/>
              </a:rPr>
              <a:t>://</a:t>
            </a:r>
            <a:r>
              <a:rPr lang="ru-RU" sz="2400" dirty="0" smtClean="0">
                <a:hlinkClick r:id="rId3"/>
              </a:rPr>
              <a:t>мобквант.эдо.образование33.рф</a:t>
            </a:r>
            <a:endParaRPr lang="ru-RU" sz="2400" dirty="0" smtClean="0"/>
          </a:p>
          <a:p>
            <a:endParaRPr lang="ru-RU" sz="2400" dirty="0"/>
          </a:p>
          <a:p>
            <a:r>
              <a:rPr lang="ru-RU" sz="2400" b="1" dirty="0"/>
              <a:t>Формат: </a:t>
            </a:r>
            <a:r>
              <a:rPr lang="ru-RU" sz="2400" dirty="0"/>
              <a:t>офлайн лекции с тех. поддержкой наставника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Продолжительность: </a:t>
            </a:r>
            <a:r>
              <a:rPr lang="ru-RU" sz="2400" dirty="0" smtClean="0"/>
              <a:t>36 часов</a:t>
            </a:r>
          </a:p>
          <a:p>
            <a:endParaRPr lang="ru-RU" sz="2400" dirty="0"/>
          </a:p>
          <a:p>
            <a:r>
              <a:rPr lang="ru-RU" sz="2400" b="1" dirty="0" smtClean="0"/>
              <a:t>Результат прохождения: </a:t>
            </a:r>
          </a:p>
          <a:p>
            <a:r>
              <a:rPr lang="ru-RU" sz="2400" dirty="0" smtClean="0"/>
              <a:t>Индивидуальный или коллективный проект</a:t>
            </a:r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180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75650" y="1176535"/>
            <a:ext cx="10695025" cy="1045890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1. Проектный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курс программирования на базе языка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Scratch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 в визуально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событийно-ориентированной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среде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программирования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RUSS" panose="020B7200000000000000" pitchFamily="34" charset="0"/>
              <a:ea typeface="Yu Gothic UI Semibold" panose="020B0700000000000000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7146" y="2294627"/>
            <a:ext cx="54605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/>
              <a:t>Курс </a:t>
            </a:r>
            <a:r>
              <a:rPr lang="ru-RU" i="1" dirty="0"/>
              <a:t>предназначен для знакомства учеников 1-11 классов с основами программирования на языке </a:t>
            </a:r>
            <a:r>
              <a:rPr lang="en-US" i="1" dirty="0" smtClean="0"/>
              <a:t>Scratch</a:t>
            </a:r>
            <a:r>
              <a:rPr lang="ru-RU" i="1" dirty="0" smtClean="0"/>
              <a:t>. Обучившиеся научатся строить </a:t>
            </a:r>
            <a:r>
              <a:rPr lang="ru-RU" i="1" dirty="0"/>
              <a:t>скриптовые алгоритмы спрайтов, </a:t>
            </a:r>
            <a:r>
              <a:rPr lang="ru-RU" i="1" dirty="0" smtClean="0"/>
              <a:t>получат </a:t>
            </a:r>
            <a:r>
              <a:rPr lang="ru-RU" i="1" dirty="0"/>
              <a:t>базовые знания игростроения, </a:t>
            </a:r>
            <a:r>
              <a:rPr lang="ru-RU" i="1" dirty="0" smtClean="0"/>
              <a:t>познакомятся </a:t>
            </a:r>
            <a:r>
              <a:rPr lang="ru-RU" i="1" dirty="0"/>
              <a:t>со средой программирования ее интерфейсом и </a:t>
            </a:r>
            <a:r>
              <a:rPr lang="ru-RU" i="1" dirty="0" smtClean="0"/>
              <a:t>особенностями. Итогом прохождения курса станет создание своего собственного мини-приложения или обучающей игры.</a:t>
            </a:r>
            <a:endParaRPr lang="ru-RU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695" y="2428156"/>
            <a:ext cx="4522968" cy="352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3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67" y="1624194"/>
            <a:ext cx="3438343" cy="256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628" y="1624194"/>
            <a:ext cx="3494882" cy="256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76" y="1624194"/>
            <a:ext cx="3476643" cy="256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44649" y="4377905"/>
            <a:ext cx="5594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Обучающее приложение(игра) по английскому языку</a:t>
            </a:r>
            <a:endParaRPr lang="ru-RU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07046" y="1089801"/>
            <a:ext cx="3509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Примеры итоговых проектов: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334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44649" y="4008573"/>
            <a:ext cx="5022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Обучающее приложение(игра) по арифметике</a:t>
            </a:r>
            <a:endParaRPr lang="ru-RU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55" y="1256615"/>
            <a:ext cx="3356491" cy="249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11" y="1238177"/>
            <a:ext cx="3307487" cy="251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540" y="1281578"/>
            <a:ext cx="3280885" cy="247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07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44649" y="4008573"/>
            <a:ext cx="498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               Виртуальная экскурсия по г. Гороховец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1" y="1290132"/>
            <a:ext cx="3619620" cy="271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14" y="1290132"/>
            <a:ext cx="3580351" cy="272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695" y="1290132"/>
            <a:ext cx="3658909" cy="271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02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21967" y="1142030"/>
            <a:ext cx="10695025" cy="1045890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2. Проектный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курс по моделированию на базе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программного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обеспечения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anose="020B7200000000000000" pitchFamily="34" charset="0"/>
                <a:ea typeface="Yu Gothic UI Semibold" panose="020B0700000000000000" pitchFamily="34" charset="-128"/>
              </a:rPr>
              <a:t>Blender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RUSS" panose="020B7200000000000000" pitchFamily="34" charset="0"/>
              <a:ea typeface="Yu Gothic UI Semibold" panose="020B0700000000000000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8573" y="2286002"/>
            <a:ext cx="56157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/>
              <a:t>Курс предназначен для знакомства обучающихся </a:t>
            </a:r>
            <a:r>
              <a:rPr lang="ru-RU" i="1" dirty="0" smtClean="0"/>
              <a:t>5-11 </a:t>
            </a:r>
            <a:r>
              <a:rPr lang="ru-RU" i="1" dirty="0"/>
              <a:t>классов с основами 3</a:t>
            </a:r>
            <a:r>
              <a:rPr lang="en-US" i="1" dirty="0"/>
              <a:t>D</a:t>
            </a:r>
            <a:r>
              <a:rPr lang="ru-RU" i="1" dirty="0"/>
              <a:t> </a:t>
            </a:r>
            <a:r>
              <a:rPr lang="ru-RU" i="1" dirty="0" smtClean="0"/>
              <a:t>моделирования, позволит научиться </a:t>
            </a:r>
            <a:r>
              <a:rPr lang="ru-RU" i="1" dirty="0"/>
              <a:t>максимально точно создавать модель с ее характеристиками – форма, размер, цвет и текстура.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979" y="2916323"/>
            <a:ext cx="5507968" cy="309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37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78" y="1386356"/>
            <a:ext cx="3427952" cy="190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290" y="1386354"/>
            <a:ext cx="3420058" cy="190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34143" y="1077409"/>
            <a:ext cx="8912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                        Примеры итогового проекта:</a:t>
            </a: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346" y="1386355"/>
            <a:ext cx="3420796" cy="190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78" y="3387561"/>
            <a:ext cx="3427952" cy="191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290" y="3379197"/>
            <a:ext cx="3420058" cy="191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346" y="3379197"/>
            <a:ext cx="3420796" cy="192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34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71" y="1521858"/>
            <a:ext cx="3278038" cy="184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31" y="1488057"/>
            <a:ext cx="3327399" cy="18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347" y="1488057"/>
            <a:ext cx="3296959" cy="184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71" y="3448769"/>
            <a:ext cx="3278038" cy="181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349" y="3424398"/>
            <a:ext cx="3296959" cy="181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29" y="3424398"/>
            <a:ext cx="3327399" cy="181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64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434</Words>
  <Application>Microsoft Office PowerPoint</Application>
  <PresentationFormat>Произвольный</PresentationFormat>
  <Paragraphs>33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1. Проектный курс программирования на базе языка Scratch в визуально событийно-ориентированной среде программирования</vt:lpstr>
      <vt:lpstr>Презентация PowerPoint</vt:lpstr>
      <vt:lpstr>Презентация PowerPoint</vt:lpstr>
      <vt:lpstr>Презентация PowerPoint</vt:lpstr>
      <vt:lpstr>2. Проектный курс по моделированию на базе программного обеспечения Blender </vt:lpstr>
      <vt:lpstr>Презентация PowerPoint</vt:lpstr>
      <vt:lpstr>Презентация PowerPoint</vt:lpstr>
      <vt:lpstr>3.Проектный курс по инженерной графике в программе Autodesk Inventor Professional </vt:lpstr>
      <vt:lpstr>Презентация PowerPoint</vt:lpstr>
      <vt:lpstr>4.Учим Python с Minecraft </vt:lpstr>
      <vt:lpstr>5. «Скетчинг маркерами. Создай свой концепт проект» </vt:lpstr>
      <vt:lpstr>6.Курс «Геоинформационные системы в нашей жизни»</vt:lpstr>
      <vt:lpstr>Презентация PowerPoint</vt:lpstr>
    </vt:vector>
  </TitlesOfParts>
  <Company>RCIiOKO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Волкова Ольга Викторовна</dc:creator>
  <cp:lastModifiedBy>Максимов Илья</cp:lastModifiedBy>
  <cp:revision>69</cp:revision>
  <dcterms:created xsi:type="dcterms:W3CDTF">2017-09-20T05:00:26Z</dcterms:created>
  <dcterms:modified xsi:type="dcterms:W3CDTF">2022-01-19T08:02:25Z</dcterms:modified>
</cp:coreProperties>
</file>